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0BE38-709C-4F80-ADA6-04F2E04169C4}" type="datetimeFigureOut">
              <a:rPr lang="en-US" smtClean="0"/>
              <a:pPr/>
              <a:t>9/15/2009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3A85D-B223-4D27-BA40-97B28796548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St_Kilda_FC_Logo.pn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.au/imgres?imgurl=http://mm.afl.com.au/Portals/0/images/AFL/AFL%20A-E/__AFL_Logo_Large.JPG&amp;imgrefurl=http://www.afl.com.au/Season2007/News/NewsArticle/tabid/208/Default.aspx?newsId=44036&amp;usg=__jEhwBbV9_klQsTol8WBXnDgEK5k=&amp;h=253&amp;w=462&amp;sz=59&amp;hl=en&amp;start=13&amp;um=1&amp;tbnid=EbL9ks6fD3ksxM:&amp;tbnh=70&amp;tbnw=128&amp;prev=/images?q=afl&amp;gbv=2&amp;hl=en&amp;safe=active&amp;um=1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en.wikipedia.org/wiki/File:St_Kilda_FC_Logo.pn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 Kilda Football Club's 2006 logo">
            <a:hlinkClick r:id="rId2" tooltip="&quot;St Kilda Football Club's 2006 logo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71678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http://t1.gstatic.com/images?q=tbn:EbL9ks6fD3ksxM:http://mm.afl.com.au/Portals/0/images/AFL/AFL%2520A-E/__AFL_Logo_Larg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571744"/>
            <a:ext cx="2351327" cy="12858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488" y="2786058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Afl and St Kilda quiz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857232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143768" y="5286388"/>
            <a:ext cx="2000232" cy="1143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142984"/>
            <a:ext cx="5500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Q4. what year did </a:t>
            </a:r>
            <a:r>
              <a:rPr lang="en-AU" sz="3200" dirty="0" smtClean="0"/>
              <a:t>S</a:t>
            </a:r>
            <a:r>
              <a:rPr lang="en-AU" sz="3200" dirty="0" smtClean="0"/>
              <a:t>t Kilda win there only premiership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2428868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1937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1994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1966</a:t>
            </a:r>
            <a:endParaRPr lang="en-AU" sz="4800" dirty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857364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071546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2428860" y="3071810"/>
            <a:ext cx="4214842" cy="2286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43042" y="928670"/>
            <a:ext cx="52864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6643702" y="5214950"/>
            <a:ext cx="2143140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214422"/>
            <a:ext cx="65008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Q5. who did St Kilda beat in there only premiership 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2857496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Melbourne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Collingwood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Richmond</a:t>
            </a:r>
            <a:endParaRPr lang="en-AU" sz="4800" dirty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2214554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642918"/>
            <a:ext cx="64294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2214546" y="2643182"/>
            <a:ext cx="4143404" cy="242889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000108"/>
            <a:ext cx="71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2714612" y="3286124"/>
            <a:ext cx="4357718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857232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Q6. who won 3 premierships in a row in the past 10 years?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2214554"/>
            <a:ext cx="5000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St Kilda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Brisbane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Adelaide</a:t>
            </a:r>
            <a:endParaRPr lang="en-AU" sz="4800" dirty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143116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000364" y="2643182"/>
            <a:ext cx="3143272" cy="207170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1000100" y="714356"/>
            <a:ext cx="6929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2714612" y="3286124"/>
            <a:ext cx="3786214" cy="22145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785786" y="642918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1538" y="671691"/>
            <a:ext cx="27299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dirty="0" smtClean="0"/>
              <a:t>Q1.Who </a:t>
            </a:r>
            <a:r>
              <a:rPr lang="en-AU" sz="3600" dirty="0" smtClean="0"/>
              <a:t>won the 2008 grand </a:t>
            </a:r>
            <a:r>
              <a:rPr lang="en-AU" sz="3600" dirty="0" smtClean="0"/>
              <a:t>final?</a:t>
            </a:r>
            <a:endParaRPr lang="en-AU" sz="3600" dirty="0"/>
          </a:p>
        </p:txBody>
      </p:sp>
      <p:sp>
        <p:nvSpPr>
          <p:cNvPr id="3" name="Rectangle 2"/>
          <p:cNvSpPr/>
          <p:nvPr/>
        </p:nvSpPr>
        <p:spPr>
          <a:xfrm>
            <a:off x="1071538" y="3000372"/>
            <a:ext cx="54292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UcParenR"/>
            </a:pPr>
            <a:r>
              <a:rPr lang="en-AU" sz="6000" dirty="0" smtClean="0">
                <a:hlinkClick r:id="rId2" action="ppaction://hlinksldjump"/>
              </a:rPr>
              <a:t>Geelong</a:t>
            </a:r>
          </a:p>
          <a:p>
            <a:pPr marL="342900" indent="-342900">
              <a:buAutoNum type="alphaUcParenR"/>
            </a:pPr>
            <a:r>
              <a:rPr lang="en-AU" sz="6000" dirty="0" smtClean="0">
                <a:hlinkClick r:id="rId2" action="ppaction://hlinksldjump"/>
              </a:rPr>
              <a:t>Fremantle</a:t>
            </a:r>
            <a:endParaRPr lang="en-AU" sz="6000" dirty="0" smtClean="0"/>
          </a:p>
          <a:p>
            <a:pPr marL="342900" indent="-342900">
              <a:buAutoNum type="alphaUcParenR"/>
            </a:pPr>
            <a:r>
              <a:rPr lang="en-AU" sz="6000" dirty="0" smtClean="0">
                <a:hlinkClick r:id="rId3" action="ppaction://hlinksldjump"/>
              </a:rPr>
              <a:t>hawthorn</a:t>
            </a:r>
            <a:endParaRPr lang="en-AU" sz="6000" dirty="0"/>
          </a:p>
        </p:txBody>
      </p:sp>
      <p:pic>
        <p:nvPicPr>
          <p:cNvPr id="4" name="Picture 3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85728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428604"/>
            <a:ext cx="6072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Q7. Who kicked 100 goals last year for hawthorn?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2214554"/>
            <a:ext cx="5143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Lance Franklin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Nick riewoldt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Brendan fevola</a:t>
            </a:r>
            <a:endParaRPr lang="en-AU" sz="4800" dirty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2143116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357166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2285984" y="2714620"/>
            <a:ext cx="4572032" cy="22145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1142984"/>
            <a:ext cx="6286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3071802" y="3143248"/>
            <a:ext cx="3500462" cy="2571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714356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Q8. Who won the 2009 nab rising star?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285992"/>
            <a:ext cx="628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Beau dowler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Clinton Jones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Daniel rich </a:t>
            </a:r>
            <a:endParaRPr lang="en-AU" sz="4800" dirty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2285992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928670"/>
            <a:ext cx="80010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1785918" y="3000372"/>
            <a:ext cx="5143536" cy="2286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785794"/>
            <a:ext cx="65008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2285984" y="2357430"/>
            <a:ext cx="4857784" cy="2571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071546"/>
            <a:ext cx="6786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Q9. who has the colours yellow and black on there jumper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2571744"/>
            <a:ext cx="55007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Fremantle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Port Adelaide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Richmond</a:t>
            </a:r>
            <a:endParaRPr lang="en-AU" sz="4800" dirty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143116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928670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/>
          <p:cNvSpPr/>
          <p:nvPr/>
        </p:nvSpPr>
        <p:spPr>
          <a:xfrm>
            <a:off x="2500298" y="2857496"/>
            <a:ext cx="3857652" cy="17859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857232"/>
            <a:ext cx="71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  <p:sp>
        <p:nvSpPr>
          <p:cNvPr id="5" name="Right Arrow 4"/>
          <p:cNvSpPr/>
          <p:nvPr/>
        </p:nvSpPr>
        <p:spPr>
          <a:xfrm>
            <a:off x="3000364" y="2714620"/>
            <a:ext cx="3929090" cy="2714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857232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Q10. Who kicked 5 goals when </a:t>
            </a:r>
            <a:r>
              <a:rPr lang="en-AU" sz="3200" dirty="0" smtClean="0"/>
              <a:t>S</a:t>
            </a:r>
            <a:r>
              <a:rPr lang="en-AU" sz="3200" dirty="0" smtClean="0"/>
              <a:t>t Kilda versed Collingwood in the qualifying final 2009?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857496"/>
            <a:ext cx="66437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Nick Riewoldt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Stephen Milne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Brendan Goddard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Steven King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Michael Gardiner</a:t>
            </a:r>
            <a:endParaRPr lang="en-AU" sz="4800" dirty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3143248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2143116"/>
            <a:ext cx="892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358082" y="5429264"/>
            <a:ext cx="150019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Next question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785794"/>
            <a:ext cx="65008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2071670" y="2428868"/>
            <a:ext cx="5357850" cy="25003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071546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 </a:t>
            </a:r>
            <a:endParaRPr lang="en-AU" sz="8800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2500298" y="3286124"/>
            <a:ext cx="4500594" cy="2286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571472" y="500042"/>
            <a:ext cx="7858180" cy="5286412"/>
          </a:xfrm>
          <a:prstGeom prst="star5">
            <a:avLst>
              <a:gd name="adj" fmla="val 27407"/>
              <a:gd name="hf" fmla="val 105146"/>
              <a:gd name="vf" fmla="val 1105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2571736" y="271462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/>
              <a:t>WINNER!!!!!!!!!!</a:t>
            </a:r>
            <a:endParaRPr lang="en-AU" sz="4000" dirty="0"/>
          </a:p>
        </p:txBody>
      </p:sp>
      <p:pic>
        <p:nvPicPr>
          <p:cNvPr id="6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8643966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428736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7" name="Left Arrow 6">
            <a:hlinkClick r:id="rId2" action="ppaction://hlinksldjump"/>
          </p:cNvPr>
          <p:cNvSpPr/>
          <p:nvPr/>
        </p:nvSpPr>
        <p:spPr>
          <a:xfrm>
            <a:off x="2071670" y="3286124"/>
            <a:ext cx="4286280" cy="25003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Back to question!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/>
              <a:t>Q2. Who won the 2008 Brownlow?</a:t>
            </a:r>
            <a:endParaRPr lang="en-A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857356" y="3000372"/>
            <a:ext cx="67151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Gary Ablett</a:t>
            </a:r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2" action="ppaction://hlinksldjump"/>
              </a:rPr>
              <a:t>Lance Franklin</a:t>
            </a:r>
            <a:endParaRPr lang="en-AU" sz="4800" dirty="0" smtClean="0"/>
          </a:p>
          <a:p>
            <a:pPr marL="914400" indent="-914400">
              <a:buAutoNum type="alphaUcParenR"/>
            </a:pPr>
            <a:r>
              <a:rPr lang="en-AU" sz="4800" dirty="0" smtClean="0">
                <a:hlinkClick r:id="rId3" action="ppaction://hlinksldjump"/>
              </a:rPr>
              <a:t>Adam Cooney </a:t>
            </a:r>
            <a:endParaRPr lang="en-AU" sz="4800" dirty="0"/>
          </a:p>
        </p:txBody>
      </p:sp>
      <p:pic>
        <p:nvPicPr>
          <p:cNvPr id="4" name="Picture 3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28604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2071678"/>
            <a:ext cx="50720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2357422" y="3714752"/>
            <a:ext cx="4500594" cy="21431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428736"/>
            <a:ext cx="6286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Correct</a:t>
            </a:r>
            <a:endParaRPr lang="en-AU" sz="8800" dirty="0"/>
          </a:p>
        </p:txBody>
      </p:sp>
      <p:sp>
        <p:nvSpPr>
          <p:cNvPr id="5" name="Right Arrow 4"/>
          <p:cNvSpPr/>
          <p:nvPr/>
        </p:nvSpPr>
        <p:spPr>
          <a:xfrm>
            <a:off x="5572132" y="4000504"/>
            <a:ext cx="2357454" cy="1428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714356"/>
            <a:ext cx="46434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Q3. Who is St Kilda's main forward?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143116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UcParenR"/>
            </a:pPr>
            <a:r>
              <a:rPr lang="en-AU" sz="3200" dirty="0" smtClean="0">
                <a:hlinkClick r:id="rId2" action="ppaction://hlinksldjump"/>
              </a:rPr>
              <a:t>Nick riewoldt</a:t>
            </a:r>
            <a:endParaRPr lang="en-AU" sz="3200" dirty="0" smtClean="0"/>
          </a:p>
          <a:p>
            <a:pPr marL="514350" indent="-514350">
              <a:buAutoNum type="alphaUcParenR"/>
            </a:pPr>
            <a:r>
              <a:rPr lang="en-AU" sz="3200" dirty="0" smtClean="0">
                <a:hlinkClick r:id="rId3" action="ppaction://hlinksldjump"/>
              </a:rPr>
              <a:t>Sam fisher</a:t>
            </a:r>
          </a:p>
          <a:p>
            <a:pPr marL="514350" indent="-514350">
              <a:buAutoNum type="alphaUcParenR"/>
            </a:pPr>
            <a:r>
              <a:rPr lang="en-AU" sz="3200" dirty="0" smtClean="0">
                <a:hlinkClick r:id="rId3" action="ppaction://hlinksldjump"/>
              </a:rPr>
              <a:t>Ross Lyon</a:t>
            </a:r>
            <a:endParaRPr lang="en-AU" sz="3200" dirty="0" smtClean="0"/>
          </a:p>
        </p:txBody>
      </p:sp>
      <p:pic>
        <p:nvPicPr>
          <p:cNvPr id="6" name="Picture 5" descr="St Kilda Football Club's 2006 logo">
            <a:hlinkClick r:id="rId4" tooltip="&quot;St Kilda Football Club's 2006 logo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714488"/>
            <a:ext cx="242886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357298"/>
            <a:ext cx="75724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800" dirty="0" smtClean="0"/>
              <a:t>Try again</a:t>
            </a:r>
            <a:endParaRPr lang="en-AU" sz="8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2285984" y="3286124"/>
            <a:ext cx="4143404" cy="17145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205</Words>
  <Application>Microsoft Office PowerPoint</Application>
  <PresentationFormat>On-screen Show (4:3)</PresentationFormat>
  <Paragraphs>66</Paragraphs>
  <Slides>32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12</cp:revision>
  <dcterms:created xsi:type="dcterms:W3CDTF">2009-09-08T00:27:14Z</dcterms:created>
  <dcterms:modified xsi:type="dcterms:W3CDTF">2009-09-15T00:15:33Z</dcterms:modified>
</cp:coreProperties>
</file>